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C2A53-7D22-83E7-E1B0-E6506D018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AD4D34C-5CF7-0340-FE27-53D9ED741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ko-KR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810855-6702-0132-0431-4AD0082DC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1DE78B-CCC6-7C0C-6C76-C6CC49B15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9B6AC2-F3C7-8735-95A2-F80176AEA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157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D7AA6B-011E-1E4B-CF18-16910B36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7F4E9AD-358E-21F7-7AA5-310B7481C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ko-KR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02EB65-7108-A55C-4960-B8E776D4B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DFD208-4345-ACED-A059-7AE9612E1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304CEA-4262-FDDB-7407-D91CD6CCF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71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D95AF1C-7E4A-2A74-3687-8AE3BBC260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8EE7D0-F392-C3EE-3CD2-E44E194EAE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ko-KR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9E28E1-E8F8-A668-6947-CDB27908D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B69BE3-222B-0F23-20A0-00B7B75B3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0C6AC1-54D0-AB31-2C4E-C5D354943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075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0C524F-1005-97D5-CD72-7F4758A4A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A928E3-EF58-58C4-D9EE-DC3EDF594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ko-KR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4645C8-7841-9222-F42B-652ADD34F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EB004D-6D63-326E-F87C-75DF6B061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37D42E-B00D-FBA1-B03A-6A2E161CD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470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591EED-5317-3B52-C2A6-971B4F0E6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CE8413-E862-4D39-32CF-70BAB7C02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DA4DF9-E583-0372-2D5C-C9FCD08FA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D4A720-A263-42DC-FD3D-8AC88A048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DC1A31-7EA5-CEFB-8766-C9F53BC0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9977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A1E3AF-3B97-D9F9-EC80-B85E06BD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0C35E0-DBE2-F9C9-838A-54EBF06A98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ko-KR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FD84C1-0916-4E7A-766C-92D713511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ko-KR" alt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E1CB13-124C-53E5-E958-78CB64F49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8E2F2F-C04B-47DA-418E-54A414860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68FD14-889D-B198-A3AF-2F0827D6B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40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128E1D-978E-2EB7-73C1-580746AC3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410F33-17B1-0AD2-43AE-54317322D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877B9A-F919-B077-F257-ABF8BA167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ko-KR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8353FFF-2863-369D-F1F1-4FE14DAE97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F0A76B4-B6C8-C57C-59B1-1BD2264E17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ko-KR" alt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1E7A7E-3A58-E140-189D-822DB41D6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82FD25A-3A49-10D4-14D8-C07C555E5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EF79CD2-4C70-73AE-E42E-FB1C8E4DC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181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1AD800-9461-AF39-5F0A-6E0E0C02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7593EE7-7132-D698-6D2D-4EBA2C3CC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E398881-C0DD-186F-458F-012C01589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E99D11B-E847-3874-AF71-D30EA020C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16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CEF28A6-0479-C818-F3FF-7C344A73B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65FA4E5-970E-C2D5-EA4B-E8F4096D0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FFF9C6-E7D2-D86E-4A06-208F56288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720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B70FEB-C3E8-8DF7-4EE5-7F5A6ACF8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2CCF25-E5D3-2BC2-F23B-56427A4EB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ko-KR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97AEA5-79C3-5C9E-6C08-2112DD8A2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5E4821-36B4-16D7-0CFE-2DE9F6FFF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0F692B-2EE1-6C2E-D1F4-6C3A09C10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2652F7-0675-FC54-CCF8-8F40393BC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623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F142A4-1E48-D903-BBF7-3D08D881B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00FD9E-A663-7C9A-7E2E-3672110F0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54A115-A863-3E63-478A-7D4C01F19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FDA189-C4E2-9502-9D62-7347E6537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D21798-B5C1-DC49-1811-20BDDB654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95DA1C-66DB-6B07-388F-E1E2B54AB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389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EC1BDF1-1FDB-C52C-6FCA-D7DA1C90D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ko-KR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842230-1F76-0B4F-2093-C8B397A68A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ko-KR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D87AC4-61FB-D825-EEA4-25065681BA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4916A-0630-4287-8B73-5800EF96ED2E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DA8665-A79D-DD11-B265-0FEFBE9D40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4E56E9-353C-396D-7F89-03E642A82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58E55-9EBC-4280-9118-9FEF66FD57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620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C153FD-586F-A2C0-FFDC-52C92D628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9530" y="5094513"/>
            <a:ext cx="10515600" cy="1488849"/>
          </a:xfrm>
        </p:spPr>
        <p:txBody>
          <a:bodyPr/>
          <a:lstStyle/>
          <a:p>
            <a:r>
              <a:rPr lang="en-US" altLang="ko-KR" dirty="0"/>
              <a:t>CEO</a:t>
            </a:r>
            <a:r>
              <a:rPr lang="ko-KR" altLang="en-US" dirty="0"/>
              <a:t>인사말 중에 시장조</a:t>
            </a:r>
            <a:r>
              <a:rPr lang="ko-KR" altLang="en-US" dirty="0">
                <a:highlight>
                  <a:srgbClr val="FFFF00"/>
                </a:highlight>
              </a:rPr>
              <a:t>가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highlight>
                  <a:srgbClr val="FFFF00"/>
                </a:highlight>
                <a:sym typeface="Wingdings" panose="05000000000000000000" pitchFamily="2" charset="2"/>
              </a:rPr>
              <a:t>사</a:t>
            </a:r>
            <a:r>
              <a:rPr lang="ko-KR" altLang="en-US" dirty="0">
                <a:sym typeface="Wingdings" panose="05000000000000000000" pitchFamily="2" charset="2"/>
              </a:rPr>
              <a:t> 로 변경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대표이사 </a:t>
            </a:r>
            <a:r>
              <a:rPr lang="ko-KR" altLang="en-US" dirty="0" err="1">
                <a:highlight>
                  <a:srgbClr val="FFFF00"/>
                </a:highlight>
                <a:sym typeface="Wingdings" panose="05000000000000000000" pitchFamily="2" charset="2"/>
              </a:rPr>
              <a:t>박의황</a:t>
            </a:r>
            <a:r>
              <a:rPr lang="ko-KR" altLang="en-US" dirty="0">
                <a:sym typeface="Wingdings" panose="05000000000000000000" pitchFamily="2" charset="2"/>
              </a:rPr>
              <a:t> 이름 글자를 잘 보이도록 조금 더 크게 변경 </a:t>
            </a:r>
            <a:endParaRPr lang="ko-KR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DD365D-08BA-429E-8F15-DE5399715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530" y="405381"/>
            <a:ext cx="6849156" cy="396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478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8C4CAA54-1E82-807B-BA71-2EC87AA343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0324"/>
            <a:ext cx="9144000" cy="1655762"/>
          </a:xfrm>
        </p:spPr>
        <p:txBody>
          <a:bodyPr/>
          <a:lstStyle/>
          <a:p>
            <a:r>
              <a:rPr lang="ko-KR" altLang="en-US" dirty="0">
                <a:highlight>
                  <a:srgbClr val="FFFF00"/>
                </a:highlight>
              </a:rPr>
              <a:t>하늘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highlight>
                  <a:srgbClr val="FFFF00"/>
                </a:highlight>
                <a:sym typeface="Wingdings" panose="05000000000000000000" pitchFamily="2" charset="2"/>
              </a:rPr>
              <a:t>하동</a:t>
            </a:r>
            <a:r>
              <a:rPr lang="ko-KR" altLang="en-US" dirty="0">
                <a:sym typeface="Wingdings" panose="05000000000000000000" pitchFamily="2" charset="2"/>
              </a:rPr>
              <a:t> 으로 변경</a:t>
            </a:r>
            <a:endParaRPr lang="ko-KR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3E7744B-A6DB-4470-CBCB-D451C9B26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999" y="391829"/>
            <a:ext cx="6901315" cy="356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21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AADB213-1FE5-85AA-5B0B-23D6CF3D2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46" y="246742"/>
            <a:ext cx="9463314" cy="6520403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CA72E58-0F99-122E-7FE0-28E4DB9BEFCD}"/>
              </a:ext>
            </a:extLst>
          </p:cNvPr>
          <p:cNvCxnSpPr>
            <a:cxnSpLocks/>
          </p:cNvCxnSpPr>
          <p:nvPr/>
        </p:nvCxnSpPr>
        <p:spPr>
          <a:xfrm>
            <a:off x="5000518" y="6322141"/>
            <a:ext cx="84520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867DF2EF-3A2C-015D-C42F-8B3F4DA20D44}"/>
              </a:ext>
            </a:extLst>
          </p:cNvPr>
          <p:cNvSpPr txBox="1"/>
          <p:nvPr/>
        </p:nvSpPr>
        <p:spPr>
          <a:xfrm>
            <a:off x="6346277" y="6204026"/>
            <a:ext cx="25077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“</a:t>
            </a:r>
            <a:r>
              <a:rPr lang="ko-KR" altLang="en-US" sz="1000" dirty="0"/>
              <a:t>은회장님과 주주들이</a:t>
            </a:r>
            <a:r>
              <a:rPr lang="en-US" altLang="ko-KR" sz="1000" dirty="0"/>
              <a:t>”</a:t>
            </a:r>
            <a:r>
              <a:rPr lang="ko-KR" altLang="en-US" sz="1000" dirty="0"/>
              <a:t>삭제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2C9907E3-8DA6-DB8B-606A-FFF810135240}"/>
              </a:ext>
            </a:extLst>
          </p:cNvPr>
          <p:cNvCxnSpPr>
            <a:cxnSpLocks/>
          </p:cNvCxnSpPr>
          <p:nvPr/>
        </p:nvCxnSpPr>
        <p:spPr>
          <a:xfrm>
            <a:off x="3576133" y="5473056"/>
            <a:ext cx="298432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9C9C8BDB-A397-0434-2CB8-0881C18F87FF}"/>
              </a:ext>
            </a:extLst>
          </p:cNvPr>
          <p:cNvSpPr txBox="1"/>
          <p:nvPr/>
        </p:nvSpPr>
        <p:spPr>
          <a:xfrm>
            <a:off x="6670956" y="5319167"/>
            <a:ext cx="648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삭제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17B939FD-E0CF-D42D-5CEE-3484880E2933}"/>
              </a:ext>
            </a:extLst>
          </p:cNvPr>
          <p:cNvCxnSpPr>
            <a:cxnSpLocks/>
          </p:cNvCxnSpPr>
          <p:nvPr/>
        </p:nvCxnSpPr>
        <p:spPr>
          <a:xfrm flipH="1">
            <a:off x="3294743" y="5095685"/>
            <a:ext cx="65314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8A74E3FC-CAC2-16DE-B9AA-9D200BB4D7DD}"/>
              </a:ext>
            </a:extLst>
          </p:cNvPr>
          <p:cNvSpPr txBox="1"/>
          <p:nvPr/>
        </p:nvSpPr>
        <p:spPr>
          <a:xfrm>
            <a:off x="1024430" y="4919058"/>
            <a:ext cx="23110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“2024.04”</a:t>
            </a:r>
            <a:r>
              <a:rPr lang="ko-KR" altLang="en-US" sz="1400" dirty="0"/>
              <a:t>로 변경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9E899C56-F734-44D5-57EA-549246120237}"/>
              </a:ext>
            </a:extLst>
          </p:cNvPr>
          <p:cNvCxnSpPr>
            <a:cxnSpLocks/>
          </p:cNvCxnSpPr>
          <p:nvPr/>
        </p:nvCxnSpPr>
        <p:spPr>
          <a:xfrm>
            <a:off x="4249409" y="5095685"/>
            <a:ext cx="231104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7F591806-457E-8CC8-4607-6CF70A753895}"/>
              </a:ext>
            </a:extLst>
          </p:cNvPr>
          <p:cNvSpPr txBox="1"/>
          <p:nvPr/>
        </p:nvSpPr>
        <p:spPr>
          <a:xfrm>
            <a:off x="6582460" y="4945043"/>
            <a:ext cx="5609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“</a:t>
            </a:r>
            <a:r>
              <a:rPr lang="ko-KR" altLang="en-US" sz="1400" dirty="0"/>
              <a:t>홍콩파트너 외국인직접투자법인 신고</a:t>
            </a:r>
            <a:r>
              <a:rPr lang="en-US" altLang="ko-KR" sz="1400" dirty="0"/>
              <a:t>” </a:t>
            </a:r>
            <a:r>
              <a:rPr lang="ko-KR" altLang="en-US" sz="1400" dirty="0"/>
              <a:t>로 변경 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F4086EF-4C84-C3A3-7696-E45920FB1B92}"/>
              </a:ext>
            </a:extLst>
          </p:cNvPr>
          <p:cNvSpPr txBox="1"/>
          <p:nvPr/>
        </p:nvSpPr>
        <p:spPr>
          <a:xfrm>
            <a:off x="7319884" y="2689735"/>
            <a:ext cx="5609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“</a:t>
            </a:r>
            <a:r>
              <a:rPr lang="ko-KR" altLang="en-US" sz="1400" dirty="0"/>
              <a:t>중국 상하이 미팅 </a:t>
            </a:r>
            <a:r>
              <a:rPr lang="en-US" altLang="ko-KR" sz="1400" dirty="0"/>
              <a:t>– </a:t>
            </a:r>
            <a:r>
              <a:rPr lang="ko-KR" altLang="en-US" sz="1400" dirty="0"/>
              <a:t>홍콩타운 </a:t>
            </a:r>
            <a:r>
              <a:rPr lang="en-US" altLang="ko-KR" sz="1400" dirty="0"/>
              <a:t>IR</a:t>
            </a:r>
            <a:r>
              <a:rPr lang="ko-KR" altLang="en-US" sz="1400" dirty="0"/>
              <a:t>활동</a:t>
            </a:r>
            <a:r>
              <a:rPr lang="en-US" altLang="ko-KR" sz="1400" dirty="0"/>
              <a:t>” </a:t>
            </a:r>
            <a:r>
              <a:rPr lang="ko-KR" altLang="en-US" sz="1400" dirty="0"/>
              <a:t>로 변경 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A7CC869-CC32-5897-17A1-5EAD9EBAFEAE}"/>
              </a:ext>
            </a:extLst>
          </p:cNvPr>
          <p:cNvCxnSpPr>
            <a:cxnSpLocks/>
          </p:cNvCxnSpPr>
          <p:nvPr/>
        </p:nvCxnSpPr>
        <p:spPr>
          <a:xfrm>
            <a:off x="4118550" y="2824199"/>
            <a:ext cx="320133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4F7347FA-FCCE-A835-86D2-5824E0D8696E}"/>
              </a:ext>
            </a:extLst>
          </p:cNvPr>
          <p:cNvCxnSpPr>
            <a:cxnSpLocks/>
          </p:cNvCxnSpPr>
          <p:nvPr/>
        </p:nvCxnSpPr>
        <p:spPr>
          <a:xfrm>
            <a:off x="4249409" y="3898257"/>
            <a:ext cx="231104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BF74EE57-349E-A06A-D978-487D916AB565}"/>
              </a:ext>
            </a:extLst>
          </p:cNvPr>
          <p:cNvSpPr txBox="1"/>
          <p:nvPr/>
        </p:nvSpPr>
        <p:spPr>
          <a:xfrm>
            <a:off x="6582224" y="3744368"/>
            <a:ext cx="5609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“</a:t>
            </a:r>
            <a:r>
              <a:rPr lang="ko-KR" altLang="en-US" sz="1400" dirty="0"/>
              <a:t>합작계약서 체결</a:t>
            </a:r>
            <a:r>
              <a:rPr lang="en-US" altLang="ko-KR" sz="1400" dirty="0"/>
              <a:t>” </a:t>
            </a:r>
            <a:r>
              <a:rPr lang="ko-KR" altLang="en-US" sz="1400" dirty="0"/>
              <a:t>로 변경 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7A3A6125-90EE-163A-F5AE-0B56BFF6A0DA}"/>
              </a:ext>
            </a:extLst>
          </p:cNvPr>
          <p:cNvSpPr txBox="1"/>
          <p:nvPr/>
        </p:nvSpPr>
        <p:spPr>
          <a:xfrm>
            <a:off x="5161817" y="1257399"/>
            <a:ext cx="648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삭제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B828799-98AD-95E1-77BA-5F6EBC59D8F8}"/>
              </a:ext>
            </a:extLst>
          </p:cNvPr>
          <p:cNvSpPr txBox="1"/>
          <p:nvPr/>
        </p:nvSpPr>
        <p:spPr>
          <a:xfrm>
            <a:off x="7806813" y="1767986"/>
            <a:ext cx="11897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사진삭제</a:t>
            </a: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5AA28395-A685-2DB7-4409-A8488E6F8C90}"/>
              </a:ext>
            </a:extLst>
          </p:cNvPr>
          <p:cNvCxnSpPr>
            <a:cxnSpLocks/>
          </p:cNvCxnSpPr>
          <p:nvPr/>
        </p:nvCxnSpPr>
        <p:spPr>
          <a:xfrm>
            <a:off x="3736258" y="1873457"/>
            <a:ext cx="4070555" cy="78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4BC53F44-7072-1A55-E6A9-C2C79F60D7EC}"/>
              </a:ext>
            </a:extLst>
          </p:cNvPr>
          <p:cNvCxnSpPr>
            <a:cxnSpLocks/>
          </p:cNvCxnSpPr>
          <p:nvPr/>
        </p:nvCxnSpPr>
        <p:spPr>
          <a:xfrm>
            <a:off x="4118550" y="1395947"/>
            <a:ext cx="1102379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570FCC7A-9470-3BD6-0BC8-BA04CE897FB7}"/>
              </a:ext>
            </a:extLst>
          </p:cNvPr>
          <p:cNvCxnSpPr>
            <a:cxnSpLocks/>
          </p:cNvCxnSpPr>
          <p:nvPr/>
        </p:nvCxnSpPr>
        <p:spPr>
          <a:xfrm flipH="1">
            <a:off x="3947885" y="2482411"/>
            <a:ext cx="127304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3544CF67-B5DE-FB2A-8D25-B0B79B78D978}"/>
              </a:ext>
            </a:extLst>
          </p:cNvPr>
          <p:cNvSpPr txBox="1"/>
          <p:nvPr/>
        </p:nvSpPr>
        <p:spPr>
          <a:xfrm>
            <a:off x="779556" y="2328522"/>
            <a:ext cx="31683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“</a:t>
            </a:r>
            <a:r>
              <a:rPr lang="ko-KR" altLang="en-US" sz="1400" dirty="0" err="1"/>
              <a:t>홍콩항생그룹이</a:t>
            </a:r>
            <a:r>
              <a:rPr lang="ko-KR" altLang="en-US" sz="1400" dirty="0"/>
              <a:t> 정부에</a:t>
            </a:r>
            <a:r>
              <a:rPr lang="en-US" altLang="ko-KR" sz="1400" dirty="0"/>
              <a:t>” </a:t>
            </a:r>
            <a:r>
              <a:rPr lang="ko-KR" altLang="en-US" sz="1400" dirty="0"/>
              <a:t>문구 삭제</a:t>
            </a: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F88203C6-2E5B-CC4D-DB1C-2F315E509399}"/>
              </a:ext>
            </a:extLst>
          </p:cNvPr>
          <p:cNvSpPr/>
          <p:nvPr/>
        </p:nvSpPr>
        <p:spPr>
          <a:xfrm>
            <a:off x="2765907" y="897664"/>
            <a:ext cx="1710813" cy="3693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2024.09 </a:t>
            </a:r>
            <a:r>
              <a:rPr lang="ko-KR" altLang="en-US" sz="1600" dirty="0"/>
              <a:t>추가</a:t>
            </a:r>
          </a:p>
        </p:txBody>
      </p:sp>
      <p:sp>
        <p:nvSpPr>
          <p:cNvPr id="54" name="文本框 37">
            <a:extLst>
              <a:ext uri="{FF2B5EF4-FFF2-40B4-BE49-F238E27FC236}">
                <a16:creationId xmlns:a16="http://schemas.microsoft.com/office/drawing/2014/main" id="{5B828799-98AD-95E1-77BA-5F6EBC59D8F8}"/>
              </a:ext>
            </a:extLst>
          </p:cNvPr>
          <p:cNvSpPr txBox="1"/>
          <p:nvPr/>
        </p:nvSpPr>
        <p:spPr>
          <a:xfrm>
            <a:off x="4605589" y="915612"/>
            <a:ext cx="3953270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dirty="0"/>
              <a:t>경상남도 국제관광 투자유치설명회 참석</a:t>
            </a:r>
          </a:p>
        </p:txBody>
      </p:sp>
      <p:pic>
        <p:nvPicPr>
          <p:cNvPr id="55" name="图片 54">
            <a:extLst>
              <a:ext uri="{FF2B5EF4-FFF2-40B4-BE49-F238E27FC236}">
                <a16:creationId xmlns:a16="http://schemas.microsoft.com/office/drawing/2014/main" id="{2B5E794C-957B-A27E-3E01-5A0DC4A2BF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06" t="-1633" r="31849" b="12241"/>
          <a:stretch/>
        </p:blipFill>
        <p:spPr>
          <a:xfrm>
            <a:off x="9553598" y="354363"/>
            <a:ext cx="2514224" cy="1806072"/>
          </a:xfrm>
          <a:prstGeom prst="rect">
            <a:avLst/>
          </a:prstGeom>
        </p:spPr>
      </p:pic>
      <p:sp>
        <p:nvSpPr>
          <p:cNvPr id="56" name="箭头: 右 55">
            <a:extLst>
              <a:ext uri="{FF2B5EF4-FFF2-40B4-BE49-F238E27FC236}">
                <a16:creationId xmlns:a16="http://schemas.microsoft.com/office/drawing/2014/main" id="{9C65DEB7-2225-ED12-7299-C3973F5AC833}"/>
              </a:ext>
            </a:extLst>
          </p:cNvPr>
          <p:cNvSpPr/>
          <p:nvPr/>
        </p:nvSpPr>
        <p:spPr>
          <a:xfrm>
            <a:off x="8687728" y="915612"/>
            <a:ext cx="822553" cy="35729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사진첨부</a:t>
            </a:r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id="{5DEBCF69-7319-45B8-41EF-9DC63A8E7CB1}"/>
              </a:ext>
            </a:extLst>
          </p:cNvPr>
          <p:cNvSpPr/>
          <p:nvPr/>
        </p:nvSpPr>
        <p:spPr>
          <a:xfrm>
            <a:off x="6314651" y="6438973"/>
            <a:ext cx="3102980" cy="30973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사진첨부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5B4698-6792-A27B-B232-975CE602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952" y="6063918"/>
            <a:ext cx="1163137" cy="772658"/>
          </a:xfrm>
          <a:prstGeom prst="rect">
            <a:avLst/>
          </a:prstGeom>
          <a:noFill/>
          <a:ln w="222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C086384B-BE91-6725-C149-43E40ABD2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338" y="5221829"/>
            <a:ext cx="1135529" cy="772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箭头: 右 8">
            <a:extLst>
              <a:ext uri="{FF2B5EF4-FFF2-40B4-BE49-F238E27FC236}">
                <a16:creationId xmlns:a16="http://schemas.microsoft.com/office/drawing/2014/main" id="{A3765F29-9B06-7CC1-7AE2-B6F695410F61}"/>
              </a:ext>
            </a:extLst>
          </p:cNvPr>
          <p:cNvSpPr/>
          <p:nvPr/>
        </p:nvSpPr>
        <p:spPr>
          <a:xfrm rot="20195806">
            <a:off x="8037989" y="5893646"/>
            <a:ext cx="1397294" cy="262559"/>
          </a:xfrm>
          <a:prstGeom prst="rightArrow">
            <a:avLst>
              <a:gd name="adj1" fmla="val 50000"/>
              <a:gd name="adj2" fmla="val 42229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현장방문 사진첨부</a:t>
            </a:r>
          </a:p>
        </p:txBody>
      </p:sp>
      <p:pic>
        <p:nvPicPr>
          <p:cNvPr id="10" name="그림 6">
            <a:extLst>
              <a:ext uri="{FF2B5EF4-FFF2-40B4-BE49-F238E27FC236}">
                <a16:creationId xmlns:a16="http://schemas.microsoft.com/office/drawing/2014/main" id="{A5187615-F05A-9606-558C-98EDAE580E8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9971" y="5221829"/>
            <a:ext cx="1207441" cy="772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028FFCB1-C1F1-7888-5941-DA283DC30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8305" y="6003347"/>
            <a:ext cx="1189107" cy="8332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3415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614D1FA-F0F6-7635-6BA6-5036F4238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863" y="793647"/>
            <a:ext cx="9838273" cy="510630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9AD8BD5-9681-F6EF-4D05-C77421DE63C0}"/>
              </a:ext>
            </a:extLst>
          </p:cNvPr>
          <p:cNvSpPr txBox="1"/>
          <p:nvPr/>
        </p:nvSpPr>
        <p:spPr>
          <a:xfrm>
            <a:off x="6322867" y="958048"/>
            <a:ext cx="966354" cy="3846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箭头: 下 6">
            <a:extLst>
              <a:ext uri="{FF2B5EF4-FFF2-40B4-BE49-F238E27FC236}">
                <a16:creationId xmlns:a16="http://schemas.microsoft.com/office/drawing/2014/main" id="{8D8007D6-75B5-A326-2B82-CF09A043D140}"/>
              </a:ext>
            </a:extLst>
          </p:cNvPr>
          <p:cNvSpPr/>
          <p:nvPr/>
        </p:nvSpPr>
        <p:spPr>
          <a:xfrm flipH="1">
            <a:off x="6806044" y="1342905"/>
            <a:ext cx="51956" cy="38466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C8FA88D-04A2-F19B-89E6-CF3CAF9C2D58}"/>
              </a:ext>
            </a:extLst>
          </p:cNvPr>
          <p:cNvSpPr/>
          <p:nvPr/>
        </p:nvSpPr>
        <p:spPr>
          <a:xfrm>
            <a:off x="5935616" y="1829724"/>
            <a:ext cx="2094149" cy="3846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rgbClr val="FF0000"/>
                </a:solidFill>
              </a:rPr>
              <a:t>“</a:t>
            </a:r>
            <a:r>
              <a:rPr lang="ko-KR" altLang="en-US" sz="1400" dirty="0" err="1">
                <a:solidFill>
                  <a:srgbClr val="FF0000"/>
                </a:solidFill>
              </a:rPr>
              <a:t>테마파크개발</a:t>
            </a:r>
            <a:r>
              <a:rPr lang="en-US" altLang="ko-KR" sz="1400" dirty="0">
                <a:solidFill>
                  <a:srgbClr val="FF0000"/>
                </a:solidFill>
              </a:rPr>
              <a:t>” </a:t>
            </a:r>
            <a:r>
              <a:rPr lang="ko-KR" altLang="en-US" sz="1400" dirty="0">
                <a:solidFill>
                  <a:srgbClr val="FF0000"/>
                </a:solidFill>
              </a:rPr>
              <a:t>로 변경</a:t>
            </a:r>
          </a:p>
        </p:txBody>
      </p:sp>
    </p:spTree>
    <p:extLst>
      <p:ext uri="{BB962C8B-B14F-4D97-AF65-F5344CB8AC3E}">
        <p14:creationId xmlns:p14="http://schemas.microsoft.com/office/powerpoint/2010/main" val="3059459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409D34-92EE-789D-8C91-12385619A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질문 사항</a:t>
            </a:r>
            <a:r>
              <a:rPr lang="en-US" altLang="ko-KR" dirty="0"/>
              <a:t>:</a:t>
            </a:r>
            <a:endParaRPr lang="ko-KR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71295A-C69B-AA70-A781-A54966301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스마트폰으로 홈페이지를 볼 수 있도록 어떻게 해 주실 수 있습니까</a:t>
            </a:r>
            <a:r>
              <a:rPr lang="en-US" altLang="ko-KR" dirty="0"/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SSL</a:t>
            </a:r>
            <a:r>
              <a:rPr lang="ko-KR" altLang="en-US" dirty="0"/>
              <a:t>보안키 구매 어떻게 하면 되나요</a:t>
            </a:r>
            <a:r>
              <a:rPr lang="en-US" altLang="ko-KR" dirty="0"/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나중에 저희 회사 인원을 구성이 완료되면 홍페이지에 인원 프로필을 추가할 생각입니다</a:t>
            </a:r>
            <a:r>
              <a:rPr lang="en-US" altLang="ko-KR" dirty="0"/>
              <a:t>. </a:t>
            </a:r>
            <a:r>
              <a:rPr lang="ko-KR" altLang="en-US" dirty="0"/>
              <a:t>이점을 참고해주시길 바랍니다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3568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119</Words>
  <Application>Microsoft Office PowerPoint</Application>
  <PresentationFormat>宽屏</PresentationFormat>
  <Paragraphs>22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질문 사항: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미소 이</dc:creator>
  <cp:lastModifiedBy>미소 이</cp:lastModifiedBy>
  <cp:revision>5</cp:revision>
  <dcterms:created xsi:type="dcterms:W3CDTF">2024-10-07T07:16:56Z</dcterms:created>
  <dcterms:modified xsi:type="dcterms:W3CDTF">2024-10-08T06:57:15Z</dcterms:modified>
</cp:coreProperties>
</file>

<file path=docProps/thumbnail.jpeg>
</file>